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10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81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76111"/>
            <a:ext cx="7259003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Introduction to Spinfinity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3425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Spinfinity is a revolutionary ring designed specifically with manga readers in mind, offering a unique way to scroll through content.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98048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Purpose of Spinfinity: A Ring for Manga Readers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813566"/>
            <a:ext cx="4800124" cy="2966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6057900"/>
            <a:ext cx="25429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Hands-Free Scrolling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6538317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Scroll through manga pages conveniently with just a flick of the finger.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813566"/>
            <a:ext cx="4800124" cy="29666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6057900"/>
            <a:ext cx="37336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Enhanced Reading Experience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538317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Immerse yourself in the world of manga without interruptions for a truly captivating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572107"/>
            <a:ext cx="51724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Features of Spinfinity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Ergonomic Design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391263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ring is designed for maximum comfort during extended use.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821906"/>
            <a:ext cx="22664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Precision Scrolling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391263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Get a seamless and precise scrolling experience with intuitive controls.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Compatibility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391263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Works seamlessly with various platforms, including YouTube shorts.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880360"/>
            <a:ext cx="83003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Compatibility with YouTube Shorts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40815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4037" y="4123253"/>
            <a:ext cx="13335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4157901"/>
            <a:ext cx="25611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Seamless Integration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638318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Scroll through engaging YouTube shorts effortlessly.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40815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3080" y="4123253"/>
            <a:ext cx="2038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4157901"/>
            <a:ext cx="22511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Enhanced Viewing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638318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Enjoy an improved experience for watching short-form video content.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662357"/>
            <a:ext cx="66263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Benefits of Using Spinfinity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912156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Hands-Free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2348389" y="4856321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Enjoy hands-free scrolling for uninterrupted reading.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81768" y="3912156"/>
            <a:ext cx="4800124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Efficiency</a:t>
            </a:r>
            <a:endParaRPr lang="en-US" sz="5249" dirty="0"/>
          </a:p>
        </p:txBody>
      </p:sp>
      <p:sp>
        <p:nvSpPr>
          <p:cNvPr id="8" name="Text 5"/>
          <p:cNvSpPr/>
          <p:nvPr/>
        </p:nvSpPr>
        <p:spPr>
          <a:xfrm>
            <a:off x="7481768" y="4856321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Increase efficiency with a more fluid scrolling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9185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Enhancing the Manga Reading Experience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443645"/>
            <a:ext cx="27341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Immersive Experience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924062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Engage fully with the manga content, making the reading experience more immersive.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4436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Convenience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392406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Read manga on-the-go without the need to hold a device.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442228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5672018"/>
            <a:ext cx="23701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Long-Term Comfort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6152436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Experience reduced fatigue during extended reading sessions.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23442"/>
            <a:ext cx="64990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 and Next Steps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2851071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3073241"/>
            <a:ext cx="48740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Ready to Revolutionize Manga Reading?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3553658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Experience the future of manga consumption with Spinfinity.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4628555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4850725"/>
            <a:ext cx="28417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Stay Tuned for Updates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5331143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Keep an eye out for news on the release of Spinfinity.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241</Words>
  <Application>Microsoft Office PowerPoint</Application>
  <PresentationFormat>Custom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Overpass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Syed Junaid</cp:lastModifiedBy>
  <cp:revision>2</cp:revision>
  <dcterms:created xsi:type="dcterms:W3CDTF">2024-02-16T06:15:09Z</dcterms:created>
  <dcterms:modified xsi:type="dcterms:W3CDTF">2024-02-16T06:26:55Z</dcterms:modified>
</cp:coreProperties>
</file>